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0" r:id="rId3"/>
    <p:sldId id="269" r:id="rId4"/>
    <p:sldId id="268" r:id="rId5"/>
    <p:sldId id="267" r:id="rId6"/>
    <p:sldId id="266" r:id="rId7"/>
    <p:sldId id="265" r:id="rId8"/>
    <p:sldId id="264" r:id="rId9"/>
    <p:sldId id="271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4D1C-A24F-492B-B089-52991494983A}" type="datetimeFigureOut">
              <a:rPr lang="zh-TW" altLang="en-US" smtClean="0"/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80B9-80B5-47F7-B29D-FA90B94BF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938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4D1C-A24F-492B-B089-52991494983A}" type="datetimeFigureOut">
              <a:rPr lang="zh-TW" altLang="en-US" smtClean="0"/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80B9-80B5-47F7-B29D-FA90B94BF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808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4D1C-A24F-492B-B089-52991494983A}" type="datetimeFigureOut">
              <a:rPr lang="zh-TW" altLang="en-US" smtClean="0"/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80B9-80B5-47F7-B29D-FA90B94BF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207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4D1C-A24F-492B-B089-52991494983A}" type="datetimeFigureOut">
              <a:rPr lang="zh-TW" altLang="en-US" smtClean="0"/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80B9-80B5-47F7-B29D-FA90B94BF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9751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4D1C-A24F-492B-B089-52991494983A}" type="datetimeFigureOut">
              <a:rPr lang="zh-TW" altLang="en-US" smtClean="0"/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80B9-80B5-47F7-B29D-FA90B94BF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116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4D1C-A24F-492B-B089-52991494983A}" type="datetimeFigureOut">
              <a:rPr lang="zh-TW" altLang="en-US" smtClean="0"/>
              <a:t>2025/3/9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80B9-80B5-47F7-B29D-FA90B94BF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1304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4D1C-A24F-492B-B089-52991494983A}" type="datetimeFigureOut">
              <a:rPr lang="zh-TW" altLang="en-US" smtClean="0"/>
              <a:t>2025/3/9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80B9-80B5-47F7-B29D-FA90B94BF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769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4D1C-A24F-492B-B089-52991494983A}" type="datetimeFigureOut">
              <a:rPr lang="zh-TW" altLang="en-US" smtClean="0"/>
              <a:t>2025/3/9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80B9-80B5-47F7-B29D-FA90B94BF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345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4D1C-A24F-492B-B089-52991494983A}" type="datetimeFigureOut">
              <a:rPr lang="zh-TW" altLang="en-US" smtClean="0"/>
              <a:t>2025/3/9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80B9-80B5-47F7-B29D-FA90B94BF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887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4D1C-A24F-492B-B089-52991494983A}" type="datetimeFigureOut">
              <a:rPr lang="zh-TW" altLang="en-US" smtClean="0"/>
              <a:t>2025/3/9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80B9-80B5-47F7-B29D-FA90B94BF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040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44D1C-A24F-492B-B089-52991494983A}" type="datetimeFigureOut">
              <a:rPr lang="zh-TW" altLang="en-US" smtClean="0"/>
              <a:t>2025/3/9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D80B9-80B5-47F7-B29D-FA90B94BF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444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44D1C-A24F-492B-B089-52991494983A}" type="datetimeFigureOut">
              <a:rPr lang="zh-TW" altLang="en-US" smtClean="0"/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D80B9-80B5-47F7-B29D-FA90B94BF54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46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924863"/>
              </p:ext>
            </p:extLst>
          </p:nvPr>
        </p:nvGraphicFramePr>
        <p:xfrm>
          <a:off x="2637307" y="848455"/>
          <a:ext cx="722488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妙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58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953861"/>
              </p:ext>
            </p:extLst>
          </p:nvPr>
        </p:nvGraphicFramePr>
        <p:xfrm>
          <a:off x="2637307" y="848455"/>
          <a:ext cx="722488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妙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婚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婦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媳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婆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孀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娶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嫁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8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028596"/>
              </p:ext>
            </p:extLst>
          </p:nvPr>
        </p:nvGraphicFramePr>
        <p:xfrm>
          <a:off x="2637307" y="848455"/>
          <a:ext cx="722488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妙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婚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婦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媳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婆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孀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娶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嫺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嫁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96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029427"/>
              </p:ext>
            </p:extLst>
          </p:nvPr>
        </p:nvGraphicFramePr>
        <p:xfrm>
          <a:off x="2637307" y="848455"/>
          <a:ext cx="7224888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妙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婚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婦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媳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婆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孀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娶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嫺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嫁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嬌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73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425755"/>
              </p:ext>
            </p:extLst>
          </p:nvPr>
        </p:nvGraphicFramePr>
        <p:xfrm>
          <a:off x="2637307" y="848455"/>
          <a:ext cx="7224888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妙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婚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婦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媳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婆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孀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娶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嫺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嫁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嬌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媚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660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197784"/>
              </p:ext>
            </p:extLst>
          </p:nvPr>
        </p:nvGraphicFramePr>
        <p:xfrm>
          <a:off x="2637307" y="848455"/>
          <a:ext cx="722488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妙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67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910961"/>
              </p:ext>
            </p:extLst>
          </p:nvPr>
        </p:nvGraphicFramePr>
        <p:xfrm>
          <a:off x="2637307" y="848455"/>
          <a:ext cx="722488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妙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婚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866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561942"/>
              </p:ext>
            </p:extLst>
          </p:nvPr>
        </p:nvGraphicFramePr>
        <p:xfrm>
          <a:off x="2637307" y="848455"/>
          <a:ext cx="722488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妙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婚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婦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87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186438"/>
              </p:ext>
            </p:extLst>
          </p:nvPr>
        </p:nvGraphicFramePr>
        <p:xfrm>
          <a:off x="2637307" y="848455"/>
          <a:ext cx="722488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妙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婚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婦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媳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6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058921"/>
              </p:ext>
            </p:extLst>
          </p:nvPr>
        </p:nvGraphicFramePr>
        <p:xfrm>
          <a:off x="2637307" y="848455"/>
          <a:ext cx="722488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妙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婚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婦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媳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49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371387"/>
              </p:ext>
            </p:extLst>
          </p:nvPr>
        </p:nvGraphicFramePr>
        <p:xfrm>
          <a:off x="2637307" y="848455"/>
          <a:ext cx="722488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妙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婚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婦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媳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婆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058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004792"/>
              </p:ext>
            </p:extLst>
          </p:nvPr>
        </p:nvGraphicFramePr>
        <p:xfrm>
          <a:off x="2637307" y="848455"/>
          <a:ext cx="722488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妙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婚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婦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媳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婆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孀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180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600316"/>
              </p:ext>
            </p:extLst>
          </p:nvPr>
        </p:nvGraphicFramePr>
        <p:xfrm>
          <a:off x="2637307" y="848455"/>
          <a:ext cx="722488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妙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婚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婦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媳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媽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婆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FF0000"/>
                          </a:solidFill>
                          <a:latin typeface="+mj-ea"/>
                          <a:ea typeface="+mj-ea"/>
                        </a:rPr>
                        <a:t>孀</a:t>
                      </a:r>
                      <a:endParaRPr lang="zh-TW" altLang="en-US" sz="6600" dirty="0">
                        <a:solidFill>
                          <a:srgbClr val="FF000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6600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娶</a:t>
                      </a:r>
                      <a:endParaRPr lang="zh-TW" altLang="en-US" sz="6600" dirty="0">
                        <a:solidFill>
                          <a:srgbClr val="7030A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66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30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91</Words>
  <Application>Microsoft Office PowerPoint</Application>
  <PresentationFormat>寬螢幕</PresentationFormat>
  <Paragraphs>91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</cp:revision>
  <dcterms:created xsi:type="dcterms:W3CDTF">2025-03-09T09:07:50Z</dcterms:created>
  <dcterms:modified xsi:type="dcterms:W3CDTF">2025-03-09T09:16:07Z</dcterms:modified>
</cp:coreProperties>
</file>