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38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08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0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75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16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30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6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45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87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40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44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4D1C-A24F-492B-B089-52991494983A}" type="datetimeFigureOut">
              <a:rPr lang="zh-TW" altLang="en-US" smtClean="0"/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80B9-80B5-47F7-B29D-FA90B94BF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46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24863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5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953861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孀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娶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嫁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28596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孀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娶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嫺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嫁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9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29427"/>
              </p:ext>
            </p:extLst>
          </p:nvPr>
        </p:nvGraphicFramePr>
        <p:xfrm>
          <a:off x="2637307" y="848455"/>
          <a:ext cx="722488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孀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娶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嫺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嫁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嬌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7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25755"/>
              </p:ext>
            </p:extLst>
          </p:nvPr>
        </p:nvGraphicFramePr>
        <p:xfrm>
          <a:off x="2637307" y="848455"/>
          <a:ext cx="722488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孀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娶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嫺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嫁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嬌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媚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197784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6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10961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6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61942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186438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58921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4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371387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5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04792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孀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8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00316"/>
              </p:ext>
            </p:extLst>
          </p:nvPr>
        </p:nvGraphicFramePr>
        <p:xfrm>
          <a:off x="2637307" y="848455"/>
          <a:ext cx="72248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妙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婚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婦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媳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媽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婆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孀</a:t>
                      </a:r>
                      <a:endParaRPr lang="zh-TW" altLang="en-US" sz="6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 smtClean="0">
                          <a:solidFill>
                            <a:srgbClr val="7030A0"/>
                          </a:solidFill>
                          <a:latin typeface="+mj-ea"/>
                          <a:ea typeface="+mj-ea"/>
                        </a:rPr>
                        <a:t>娶</a:t>
                      </a:r>
                      <a:endParaRPr lang="zh-TW" altLang="en-US" sz="6600" dirty="0">
                        <a:solidFill>
                          <a:srgbClr val="7030A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3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寬螢幕</PresentationFormat>
  <Paragraphs>91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2025-03-09T09:07:50Z</dcterms:created>
  <dcterms:modified xsi:type="dcterms:W3CDTF">2025-03-09T09:16:07Z</dcterms:modified>
</cp:coreProperties>
</file>